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38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4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3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0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1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0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86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89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68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88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0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866787" y="908274"/>
            <a:ext cx="54104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PRAME (C terminal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fragment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400-016)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69923" y="5445224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PRAME C-terminal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fragment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E. coli.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999" y="1638353"/>
            <a:ext cx="1650479" cy="370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9688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2012-03-13T15:16:14Z</dcterms:created>
  <dcterms:modified xsi:type="dcterms:W3CDTF">2015-03-23T12:03:54Z</dcterms:modified>
</cp:coreProperties>
</file>